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Remote Desktop Protocol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Przekierowywanie drukarki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Jedno małe okienko, które zniweczyło godziny roboty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Make your research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1min to zależnie od parametrów konwersji od 1MB to 10MB zazwyczaj koło 2-3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file signature analysis porównuje format pliku z oczekiwaną strukturą wewnętrzną i wskazuje najbardziej podejrzane pliki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Gość, który miał dostęp do listy klientów zmienił firmę dla konkurencji i kilku z klientów się z nimi dogadało. 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PST -  Personal Storage Table (.pst) is an open proprietary file format used to store copies of messages, calendar events, and other items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Jeżeli poprostu otworzy się taki plik w edytorze hex i wyzeruje bajty 7-12 to wtedy Outlook repair tool odsłania wszystkie wykasowane maila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masterforteenslavegirls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Otwarcie przyznawał się do morderstw. Pisał do gazet listy domagające się pseudonimu i sam wymyślił swój. Domagał się uwagi mediów.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Metadata (jak na wykładzie o steanografi)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“Usuwanie plików”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F**k you, F**k you, F** you, F**k …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Lepsze patterny też nie działają zbyt często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Zazwyczaj zostają w systemie operacyjnym różne artefakty, które pozwalają wykryć takie rzeczy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en.wikipedia.org/wiki/Dennis_Rader" TargetMode="External"/><Relationship Id="rId4" Type="http://schemas.openxmlformats.org/officeDocument/2006/relationships/hyperlink" Target="https://forensicswiki.org/wiki/Famous_Cases_Involving_Digital_Forensics" TargetMode="External"/><Relationship Id="rId5" Type="http://schemas.openxmlformats.org/officeDocument/2006/relationships/hyperlink" Target="https://www.youtube.com/watch?v=NG9Cg_vBKOg" TargetMode="External"/><Relationship Id="rId6" Type="http://schemas.openxmlformats.org/officeDocument/2006/relationships/hyperlink" Target="https://en.wikipedia.org/wiki/Personal_Storage_Tabl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Forensic investigation 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/>
              <a:t>C</a:t>
            </a:r>
            <a:r>
              <a:rPr lang="pl"/>
              <a:t>ase study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RDP bounce</a:t>
            </a:r>
            <a:endParaRPr sz="3600"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Big company realises they have a breach on at least one computer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Company was using Windows on thousands of computers</a:t>
            </a:r>
            <a:endParaRPr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Windows event log showed that computer was </a:t>
            </a:r>
            <a:r>
              <a:rPr lang="pl" sz="2400"/>
              <a:t>accessed</a:t>
            </a:r>
            <a:r>
              <a:rPr lang="pl" sz="2400"/>
              <a:t> by RDP and RDP was used inside this session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RDP Bounce</a:t>
            </a:r>
            <a:endParaRPr sz="3600"/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RDP chain turned out to be very long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Finally the target was found and stolen data was identified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Attacker was identified in few minutes</a:t>
            </a:r>
            <a:endParaRPr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How? </a:t>
            </a:r>
            <a:endParaRPr sz="2400"/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4313" y="2225725"/>
            <a:ext cx="2847975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Printer</a:t>
            </a:r>
            <a:endParaRPr/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1750" y="1581175"/>
            <a:ext cx="1981150" cy="198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Nickelback</a:t>
            </a:r>
            <a:endParaRPr sz="3600"/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Company suspected that guy took confidential company’s data to the competitor (standard case)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Data was on computer, but everything looks fine, but...</a:t>
            </a:r>
            <a:endParaRPr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He has really, reaaaaaaally extended versions of the </a:t>
            </a:r>
            <a:r>
              <a:rPr lang="pl" sz="2400"/>
              <a:t>Nickelback</a:t>
            </a:r>
            <a:r>
              <a:rPr lang="pl" sz="2400"/>
              <a:t> songs (700MB mp3 song)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Nickelback</a:t>
            </a:r>
            <a:endParaRPr sz="3600"/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Sadly for the suspect such a thing as file signature analysis script exist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Turned out that all the Nickelback mp3s were full length .avi pornography videos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Videos was used by the suspect during the work time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The Cloud aka IE Treason</a:t>
            </a:r>
            <a:endParaRPr sz="3600"/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Standard case with strong suspicion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Focus on list of customers 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Most of standard methods (Link files, BagMRU, Jump list) show no evidence, but...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524120"/>
            <a:ext cx="3324226" cy="239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3600"/>
              <a:t>The Cloud aka IE Treason</a:t>
            </a:r>
            <a:endParaRPr sz="3600"/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IE history was not wiped and opening of .html was found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html contained </a:t>
            </a:r>
            <a:r>
              <a:rPr lang="pl" sz="2400"/>
              <a:t>javascript</a:t>
            </a:r>
            <a:r>
              <a:rPr lang="pl" sz="2400"/>
              <a:t> which </a:t>
            </a:r>
            <a:r>
              <a:rPr lang="pl" sz="2400"/>
              <a:t>transferred</a:t>
            </a:r>
            <a:r>
              <a:rPr lang="pl" sz="2400"/>
              <a:t> a lot of confidential files to filesanywhere.com (dropbox for corporate use)</a:t>
            </a:r>
            <a:endParaRPr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It looks serious, right?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The Cloud aka IE Treason - extra</a:t>
            </a:r>
            <a:endParaRPr sz="3600"/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Lawyer of </a:t>
            </a:r>
            <a:r>
              <a:rPr lang="pl" sz="2400"/>
              <a:t>opposite during “discovery phase” hand to investigators .pst files of client</a:t>
            </a:r>
            <a:r>
              <a:rPr lang="pl" sz="2400"/>
              <a:t>...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...and this file was rather boring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...at first glance.</a:t>
            </a:r>
            <a:endParaRPr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The Cloud aka IE Treason - extra</a:t>
            </a:r>
            <a:endParaRPr sz="3600"/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From .pst you can pretty easily recover old files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Turn out that lawyer of thief told him to delete all the mails before </a:t>
            </a:r>
            <a:r>
              <a:rPr lang="pl" sz="2400"/>
              <a:t>handing</a:t>
            </a:r>
            <a:r>
              <a:rPr lang="pl" sz="2400"/>
              <a:t> them to prosecutor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Nice way to </a:t>
            </a:r>
            <a:r>
              <a:rPr lang="pl" sz="2400"/>
              <a:t>lose </a:t>
            </a:r>
            <a:r>
              <a:rPr lang="pl" sz="2400"/>
              <a:t>licence</a:t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Thanks for attention</a:t>
            </a:r>
            <a:endParaRPr/>
          </a:p>
        </p:txBody>
      </p:sp>
      <p:sp>
        <p:nvSpPr>
          <p:cNvPr id="168" name="Shape 16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Piotr Banaś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Disclaimer!</a:t>
            </a:r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1225" y="1857375"/>
            <a:ext cx="285750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</a:t>
            </a:r>
            <a:r>
              <a:rPr lang="pl"/>
              <a:t>ources</a:t>
            </a:r>
            <a:endParaRPr/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 u="sng">
                <a:solidFill>
                  <a:schemeClr val="hlink"/>
                </a:solidFill>
                <a:hlinkClick r:id="rId3"/>
              </a:rPr>
              <a:t>https://en.wikipedia.org/wiki/Dennis_Rader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 u="sng">
                <a:solidFill>
                  <a:schemeClr val="hlink"/>
                </a:solidFill>
                <a:hlinkClick r:id="rId4"/>
              </a:rPr>
              <a:t>https://forensicswiki.org/wiki/Famous_Cases_Involving_Digital_Forensics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 u="sng">
                <a:solidFill>
                  <a:schemeClr val="hlink"/>
                </a:solidFill>
                <a:hlinkClick r:id="rId5"/>
              </a:rPr>
              <a:t>https://www.youtube.com/watch?v=NG9Cg_vBKOg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 u="sng">
                <a:solidFill>
                  <a:schemeClr val="hlink"/>
                </a:solidFill>
                <a:hlinkClick r:id="rId6"/>
              </a:rPr>
              <a:t>https://en.wikipedia.org/wiki/Personal_Storage_Table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Scott Tyree</a:t>
            </a:r>
            <a:endParaRPr sz="3600"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Considered one of earliest digital forensics case (2002)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Scott kidnapped 13 yo on January 1st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Send a photo of bounded girl to another man via instant message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Scott Tyree</a:t>
            </a:r>
            <a:endParaRPr sz="3600"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Another man saw girl in newspaper and contacted FBI on January </a:t>
            </a:r>
            <a:r>
              <a:rPr lang="pl" sz="2400"/>
              <a:t>3rd</a:t>
            </a:r>
            <a:endParaRPr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FBI contacted Yahoo and get IP of Scott</a:t>
            </a:r>
            <a:endParaRPr sz="2400"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4700" y="2749588"/>
            <a:ext cx="2514600" cy="18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BTK ("Bind, Torture, Kill")</a:t>
            </a:r>
            <a:endParaRPr sz="3600"/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Serial killer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Killed 10 people (mostly by strangling to death) in years 1974-1991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Stopped activity for 13 years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 BTK</a:t>
            </a:r>
            <a:endParaRPr sz="3600"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Suddenly resume communication in 03.2004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One of industrial cameras recorded his car (black jeep)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In one of letters he asked police if floppy disk can be traced back</a:t>
            </a:r>
            <a:endParaRPr sz="2400"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8050" y="2651725"/>
            <a:ext cx="2247900" cy="224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BTK</a:t>
            </a:r>
            <a:endParaRPr sz="3600"/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FBI used metadata from “removed” files to connect floppy disk to “Dennis” from Christ Lutheran Church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Car was a match</a:t>
            </a:r>
            <a:endParaRPr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DNA from crime scene was 50% match with his daughter DNA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Wiped out</a:t>
            </a:r>
            <a:endParaRPr sz="3600"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Bob switched work 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His first company (Acme) suspected that he takes away some inside data of company to competitor</a:t>
            </a:r>
            <a:endParaRPr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Bob fully cooperated</a:t>
            </a:r>
            <a:endParaRPr sz="2400"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9975" y="2522975"/>
            <a:ext cx="4455449" cy="247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/>
              <a:t>Wiped out</a:t>
            </a:r>
            <a:endParaRPr sz="3600"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Bob (smart guy) used some wiping software to destroy data in unallocated space</a:t>
            </a:r>
            <a:endParaRPr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l" sz="2400"/>
              <a:t>Smart, isn’t it?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